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7099300" cy="102346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481294-DC36-4B2C-AFD2-360E5E2696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F105F-B248-4367-940F-57770C8E98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DC6A0-AF61-4609-A904-BE5BEA7D61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B64AD-D9E1-4C9D-B978-49FA18B713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8515A7-D029-4493-B52F-9746D76BC1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ADF4C-F44D-4A9C-BE83-68AA0E613E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F7A78-8DB3-4F40-9C18-ACE30B8223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DFDBE-1035-4801-892C-0A55F18FB8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419FC-60BB-4E2A-B8BA-CF4A551456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19887-F6E4-44EF-9049-C5D9BC8BD0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9CA32-76A3-4701-9ACD-6A166A1F0A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AFD761A-6531-4A0A-ACEA-4DA5E3DC87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flowersite.reachmoreresearch.ru/" TargetMode="External"/><Relationship Id="rId2" Type="http://schemas.openxmlformats.org/officeDocument/2006/relationships/hyperlink" Target="mailto:a@bflw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z="4800" smtClean="0"/>
              <a:t>Флорист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055688"/>
          </a:xfrm>
        </p:spPr>
        <p:txBody>
          <a:bodyPr/>
          <a:lstStyle/>
          <a:p>
            <a:pPr eaLnBrk="1" hangingPunct="1"/>
            <a:r>
              <a:rPr lang="ru-RU" sz="2800" smtClean="0"/>
              <a:t>Система ускорения бизнеса </a:t>
            </a:r>
          </a:p>
          <a:p>
            <a:pPr eaLnBrk="1" hangingPunct="1"/>
            <a:r>
              <a:rPr lang="ru-RU" sz="2800" smtClean="0"/>
              <a:t>в цветочных магазинах</a:t>
            </a:r>
          </a:p>
        </p:txBody>
      </p:sp>
      <p:pic>
        <p:nvPicPr>
          <p:cNvPr id="2052" name="Picture 4" descr="флорист_1_30pcntx30pc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636838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7061200" y="5824538"/>
            <a:ext cx="1327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chemeClr val="bg1"/>
                </a:solidFill>
              </a:rPr>
              <a:t>16.07.2015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noFill/>
        </p:spPr>
        <p:txBody>
          <a:bodyPr/>
          <a:lstStyle/>
          <a:p>
            <a:pPr algn="l" eaLnBrk="1" hangingPunct="1"/>
            <a:r>
              <a:rPr lang="ru-RU" sz="3600" smtClean="0"/>
              <a:t>Пять ключевых моментов для учета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9250" y="879475"/>
            <a:ext cx="6923088" cy="3773488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smtClean="0"/>
          </a:p>
          <a:p>
            <a:pPr eaLnBrk="1" hangingPunct="1"/>
            <a:r>
              <a:rPr lang="ru-RU" smtClean="0"/>
              <a:t>Текущие цены</a:t>
            </a:r>
          </a:p>
          <a:p>
            <a:pPr eaLnBrk="1" hangingPunct="1"/>
            <a:r>
              <a:rPr lang="ru-RU" smtClean="0"/>
              <a:t>Этикетки</a:t>
            </a:r>
          </a:p>
          <a:p>
            <a:pPr eaLnBrk="1" hangingPunct="1"/>
            <a:r>
              <a:rPr lang="ru-RU" smtClean="0"/>
              <a:t>Остатки</a:t>
            </a:r>
          </a:p>
          <a:p>
            <a:pPr eaLnBrk="1" hangingPunct="1"/>
            <a:r>
              <a:rPr lang="ru-RU" smtClean="0"/>
              <a:t>Выручка</a:t>
            </a:r>
          </a:p>
          <a:p>
            <a:pPr eaLnBrk="1" hangingPunct="1"/>
            <a:r>
              <a:rPr lang="ru-RU" smtClean="0"/>
              <a:t>Доход</a:t>
            </a:r>
          </a:p>
        </p:txBody>
      </p:sp>
      <p:pic>
        <p:nvPicPr>
          <p:cNvPr id="3076" name="Picture 5" descr="post-6711-0-11427300-135446536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4797425"/>
            <a:ext cx="1330325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ext Box 7"/>
          <p:cNvSpPr txBox="1">
            <a:spLocks noChangeArrowheads="1"/>
          </p:cNvSpPr>
          <p:nvPr/>
        </p:nvSpPr>
        <p:spPr bwMode="auto">
          <a:xfrm>
            <a:off x="1547813" y="5157788"/>
            <a:ext cx="69850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А также списания, «старые товары» - цветы, которые </a:t>
            </a:r>
            <a:br>
              <a:rPr lang="ru-RU"/>
            </a:br>
            <a:r>
              <a:rPr lang="ru-RU"/>
              <a:t>уже неделю стоят в холодильнике и до сих пор не проданы, эффективность работы флористов.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algn="l" eaLnBrk="1" hangingPunct="1"/>
            <a:r>
              <a:rPr lang="ru-RU" sz="3600" smtClean="0"/>
              <a:t>Цены на цветы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1008062"/>
          </a:xfrm>
        </p:spPr>
        <p:txBody>
          <a:bodyPr/>
          <a:lstStyle/>
          <a:p>
            <a:pPr eaLnBrk="1" hangingPunct="1"/>
            <a:r>
              <a:rPr lang="ru-RU" sz="2800" smtClean="0"/>
              <a:t>Флорист быстро найдет и ответит покупателю «что и сколько стоит»</a:t>
            </a:r>
          </a:p>
        </p:txBody>
      </p:sp>
      <p:pic>
        <p:nvPicPr>
          <p:cNvPr id="4100" name="Picture 5" descr="post-6711-0-11427300-135446536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4797425"/>
            <a:ext cx="1330325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Text Box 7"/>
          <p:cNvSpPr txBox="1">
            <a:spLocks noChangeArrowheads="1"/>
          </p:cNvSpPr>
          <p:nvPr/>
        </p:nvSpPr>
        <p:spPr bwMode="auto">
          <a:xfrm>
            <a:off x="1547813" y="5300663"/>
            <a:ext cx="6985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И не надо оправдываться «почему такие цены?»: всё в программе и утверждено директором.</a:t>
            </a:r>
          </a:p>
        </p:txBody>
      </p:sp>
      <p:pic>
        <p:nvPicPr>
          <p:cNvPr id="4102" name="Picture 8" descr="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2420938"/>
            <a:ext cx="7183438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noFill/>
        </p:spPr>
        <p:txBody>
          <a:bodyPr/>
          <a:lstStyle/>
          <a:p>
            <a:pPr algn="l" eaLnBrk="1" hangingPunct="1"/>
            <a:r>
              <a:rPr lang="ru-RU" sz="3600" smtClean="0"/>
              <a:t>Этикетки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424862" cy="1512887"/>
          </a:xfrm>
        </p:spPr>
        <p:txBody>
          <a:bodyPr/>
          <a:lstStyle/>
          <a:p>
            <a:pPr eaLnBrk="1" hangingPunct="1"/>
            <a:r>
              <a:rPr lang="ru-RU" sz="2800" smtClean="0"/>
              <a:t>Ценники печатаем сразу при поступлении товара</a:t>
            </a:r>
            <a:r>
              <a:rPr lang="en-US" sz="2800" smtClean="0"/>
              <a:t>:</a:t>
            </a:r>
            <a:r>
              <a:rPr lang="ru-RU" sz="2800" smtClean="0"/>
              <a:t> экономим время и улучшаем эстетику.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619250" y="5516563"/>
            <a:ext cx="72009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А если при продаже горшков и прочего штучного товара использовать ценники со штрихкодом, то это упростит работу</a:t>
            </a:r>
            <a:br>
              <a:rPr lang="ru-RU"/>
            </a:br>
            <a:r>
              <a:rPr lang="ru-RU"/>
              <a:t>и разгрузит голову флориста.</a:t>
            </a:r>
          </a:p>
        </p:txBody>
      </p:sp>
      <p:pic>
        <p:nvPicPr>
          <p:cNvPr id="5125" name="Picture 5" descr="2015-07-16 14-06-19 bu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2233613"/>
            <a:ext cx="3490912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7" descr="2015-07-16 14-12-47 Этикетки_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349500"/>
            <a:ext cx="4195763" cy="248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8" descr="post-6711-0-11427300-135446536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5157788"/>
            <a:ext cx="1330325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noFill/>
        </p:spPr>
        <p:txBody>
          <a:bodyPr/>
          <a:lstStyle/>
          <a:p>
            <a:pPr algn="l" eaLnBrk="1" hangingPunct="1"/>
            <a:r>
              <a:rPr lang="ru-RU" sz="3600" smtClean="0"/>
              <a:t>Контроль остатков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1612900"/>
          </a:xfrm>
        </p:spPr>
        <p:txBody>
          <a:bodyPr/>
          <a:lstStyle/>
          <a:p>
            <a:pPr eaLnBrk="1" hangingPunct="1"/>
            <a:r>
              <a:rPr lang="ru-RU" sz="2800" smtClean="0"/>
              <a:t>А как вы проводите пересчет склада? </a:t>
            </a:r>
          </a:p>
          <a:p>
            <a:pPr eaLnBrk="1" hangingPunct="1"/>
            <a:r>
              <a:rPr lang="ru-RU" sz="2800" smtClean="0"/>
              <a:t>Мы вот так: печатаем остатки, сравниваем факт с планом и фиксируем расхождения.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547813" y="5661025"/>
            <a:ext cx="68405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ru-RU"/>
              <a:t>Заодно можно сразу оценить потери и экономию в рублях.</a:t>
            </a:r>
          </a:p>
          <a:p>
            <a:endParaRPr lang="ru-RU"/>
          </a:p>
        </p:txBody>
      </p:sp>
      <p:pic>
        <p:nvPicPr>
          <p:cNvPr id="6149" name="Picture 5" descr="2015-07-16 14-28-53 Остатки_Серебряные паруса_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3041650"/>
            <a:ext cx="7319962" cy="190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6" descr="post-6711-0-11427300-135446536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5157788"/>
            <a:ext cx="1330325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  <a:noFill/>
        </p:spPr>
        <p:txBody>
          <a:bodyPr/>
          <a:lstStyle/>
          <a:p>
            <a:pPr algn="l" eaLnBrk="1" hangingPunct="1"/>
            <a:r>
              <a:rPr lang="ru-RU" sz="3600" smtClean="0"/>
              <a:t>Выручка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1181100"/>
          </a:xfrm>
        </p:spPr>
        <p:txBody>
          <a:bodyPr/>
          <a:lstStyle/>
          <a:p>
            <a:pPr eaLnBrk="1" hangingPunct="1"/>
            <a:r>
              <a:rPr lang="ru-RU" sz="2800" smtClean="0"/>
              <a:t>Хотите узнать сумму выручки прямо сейчас? Флорист потратит на это меньше минуты.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547813" y="5661025"/>
            <a:ext cx="60404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Впрочем, вы можете всё увидеть сами в любое время.</a:t>
            </a:r>
          </a:p>
        </p:txBody>
      </p:sp>
      <p:pic>
        <p:nvPicPr>
          <p:cNvPr id="7173" name="Picture 5" descr="post-6711-0-11427300-135446536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5157788"/>
            <a:ext cx="1330325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7" descr="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913" y="2420938"/>
            <a:ext cx="6229350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  <a:noFill/>
        </p:spPr>
        <p:txBody>
          <a:bodyPr/>
          <a:lstStyle/>
          <a:p>
            <a:pPr algn="l" eaLnBrk="1" hangingPunct="1"/>
            <a:r>
              <a:rPr lang="ru-RU" sz="3600" smtClean="0"/>
              <a:t>Доход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23988"/>
            <a:ext cx="8229600" cy="1500187"/>
          </a:xfrm>
        </p:spPr>
        <p:txBody>
          <a:bodyPr/>
          <a:lstStyle/>
          <a:p>
            <a:pPr eaLnBrk="1" hangingPunct="1"/>
            <a:r>
              <a:rPr lang="ru-RU" sz="2800" smtClean="0"/>
              <a:t>Как идут дела? Оцените выручку и закупки </a:t>
            </a:r>
            <a:br>
              <a:rPr lang="ru-RU" sz="2800" smtClean="0"/>
            </a:br>
            <a:r>
              <a:rPr lang="ru-RU" sz="2800" smtClean="0"/>
              <a:t>по дням, и вы увидите, где пришлось </a:t>
            </a:r>
            <a:br>
              <a:rPr lang="ru-RU" sz="2800" smtClean="0"/>
            </a:br>
            <a:r>
              <a:rPr lang="ru-RU" sz="2800" smtClean="0"/>
              <a:t>вложить свои деньги.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619250" y="5589588"/>
            <a:ext cx="70564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ru-RU"/>
              <a:t>А если вы будете отмечать, сколько забрали и внесли в кассу, то узнаете свой реальный доход.</a:t>
            </a:r>
          </a:p>
        </p:txBody>
      </p:sp>
      <p:pic>
        <p:nvPicPr>
          <p:cNvPr id="8197" name="Picture 5" descr="post-6711-0-11427300-135446536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5157788"/>
            <a:ext cx="1330325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7" descr="2015-07-16 14-52-29 Microsoft Excel - 20150708_1700_Отчеты (1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2852738"/>
            <a:ext cx="8194675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algn="l" eaLnBrk="1" hangingPunct="1"/>
            <a:r>
              <a:rPr lang="ru-RU" sz="3600" smtClean="0"/>
              <a:t>Контактная информация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362950" cy="3413125"/>
          </a:xfrm>
        </p:spPr>
        <p:txBody>
          <a:bodyPr/>
          <a:lstStyle/>
          <a:p>
            <a:pPr eaLnBrk="1" hangingPunct="1"/>
            <a:r>
              <a:rPr lang="ru-RU" sz="2800" smtClean="0"/>
              <a:t>И мы не призываем отказываться от бумаги. Пока это самый надежный способ хранения информации! Доказано веками ))</a:t>
            </a:r>
          </a:p>
          <a:p>
            <a:pPr eaLnBrk="1" hangingPunct="1"/>
            <a:endParaRPr lang="ru-RU" sz="2800" smtClean="0"/>
          </a:p>
          <a:p>
            <a:pPr eaLnBrk="1" hangingPunct="1"/>
            <a:r>
              <a:rPr lang="ru-RU" sz="2800" smtClean="0"/>
              <a:t>Просто современные технологии позволяют серьезно облегчить работу и помочь </a:t>
            </a:r>
            <a:br>
              <a:rPr lang="ru-RU" sz="2800" smtClean="0"/>
            </a:br>
            <a:r>
              <a:rPr lang="ru-RU" sz="2800" smtClean="0"/>
              <a:t>вашему бизнесу.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023938" y="4816475"/>
            <a:ext cx="317984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chemeClr val="accent2"/>
                </a:solidFill>
              </a:rPr>
              <a:t>Павел Казачков</a:t>
            </a:r>
            <a:br>
              <a:rPr lang="ru-RU" sz="2400" dirty="0">
                <a:solidFill>
                  <a:schemeClr val="accent2"/>
                </a:solidFill>
              </a:rPr>
            </a:br>
            <a:r>
              <a:rPr lang="ru-RU" sz="2400" dirty="0"/>
              <a:t>тел.: </a:t>
            </a:r>
            <a:r>
              <a:rPr lang="ru-RU" sz="2400" dirty="0">
                <a:solidFill>
                  <a:schemeClr val="accent2"/>
                </a:solidFill>
              </a:rPr>
              <a:t>8 903 578-97-36</a:t>
            </a:r>
          </a:p>
          <a:p>
            <a:r>
              <a:rPr lang="ru-RU" sz="2400" dirty="0" err="1"/>
              <a:t>эл.почта</a:t>
            </a:r>
            <a:r>
              <a:rPr lang="ru-RU" sz="2400" dirty="0"/>
              <a:t>: </a:t>
            </a:r>
            <a:r>
              <a:rPr lang="en-US" sz="2400" dirty="0" smtClean="0">
                <a:solidFill>
                  <a:schemeClr val="accent2"/>
                </a:solidFill>
                <a:hlinkClick r:id="rId2"/>
              </a:rPr>
              <a:t>a</a:t>
            </a:r>
            <a:r>
              <a:rPr lang="en-US" sz="2400" dirty="0" smtClean="0">
                <a:solidFill>
                  <a:schemeClr val="accent2"/>
                </a:solidFill>
                <a:hlinkClick r:id="rId2"/>
              </a:rPr>
              <a:t>@bflw.ru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endParaRPr lang="en-US" sz="2400" dirty="0">
              <a:solidFill>
                <a:schemeClr val="accent2"/>
              </a:solidFill>
            </a:endParaRPr>
          </a:p>
          <a:p>
            <a:r>
              <a:rPr lang="ru-RU" sz="2400" dirty="0" err="1"/>
              <a:t>веб-сайт</a:t>
            </a:r>
            <a:r>
              <a:rPr lang="ru-RU" sz="2400" dirty="0"/>
              <a:t>: </a:t>
            </a:r>
            <a:r>
              <a:rPr lang="en-US" sz="2400" dirty="0" err="1" smtClean="0">
                <a:hlinkClick r:id="rId3"/>
              </a:rPr>
              <a:t>bflw</a:t>
            </a:r>
            <a:r>
              <a:rPr lang="ru-RU" sz="2400" dirty="0" smtClean="0">
                <a:hlinkClick r:id="rId3"/>
              </a:rPr>
              <a:t>.</a:t>
            </a:r>
            <a:r>
              <a:rPr lang="ru-RU" sz="2400" dirty="0" err="1" smtClean="0">
                <a:hlinkClick r:id="rId3"/>
              </a:rPr>
              <a:t>ru</a:t>
            </a:r>
            <a:endParaRPr lang="ru-RU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1520</TotalTime>
  <Words>214</Words>
  <Application>Microsoft Office PowerPoint</Application>
  <PresentationFormat>Экран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Оформление по умолчанию</vt:lpstr>
      <vt:lpstr>Флорист</vt:lpstr>
      <vt:lpstr>Пять ключевых моментов для учета</vt:lpstr>
      <vt:lpstr>Цены на цветы</vt:lpstr>
      <vt:lpstr>Этикетки</vt:lpstr>
      <vt:lpstr>Контроль остатков</vt:lpstr>
      <vt:lpstr>Выручка</vt:lpstr>
      <vt:lpstr>Доход</vt:lpstr>
      <vt:lpstr>Контактная информация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Флорист</dc:title>
  <dc:creator>Зима2000</dc:creator>
  <cp:lastModifiedBy>Ola-la</cp:lastModifiedBy>
  <cp:revision>8</cp:revision>
  <dcterms:created xsi:type="dcterms:W3CDTF">2015-07-16T08:00:57Z</dcterms:created>
  <dcterms:modified xsi:type="dcterms:W3CDTF">2015-09-23T14:40:33Z</dcterms:modified>
</cp:coreProperties>
</file>